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52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993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68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6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76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0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5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3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59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87160-6298-4462-9F99-6C4C5767FFF9}" type="datetimeFigureOut">
              <a:rPr lang="en-US" smtClean="0"/>
              <a:t>10-Feb-26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C2910-6C82-4A85-A28B-B4A8CE6DF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43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7FF3-1596-524C-35BE-5D54CF4FC6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28758-1FE4-3E60-821D-A0F987A26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08D9A-48F5-9CB6-5D68-DD6A3CCE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3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BA0A-5B46-4FE9-B0E3-D0271A0A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6179-5E2C-951B-193F-0B9938784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7A5F3-D927-7B8E-26DC-76BFE400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0"/>
            <a:ext cx="9905999" cy="68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4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7520-E278-1CBD-DEDB-64FF09EB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5A254-DD70-4C4C-1ECE-722387A60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9C857-B22A-EDD9-9E98-04DF27C6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0"/>
            <a:ext cx="9905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4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11B0-8DB4-9EF1-A3CE-840CCD7A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5F80D-54E4-4D7B-2D24-51FD00DC0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0"/>
            <a:ext cx="9905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6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C2C1-5B4F-FC3B-16B4-2426D9FC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F575-7B3E-FE14-CE5C-892175DB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14B72-7C38-60B2-9E39-DACDE8E7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0"/>
            <a:ext cx="9905999" cy="68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1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DC7BD-9DB5-4B1B-79FF-4E3ECC80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4CFD-CA9D-5248-107C-6EE50F08D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8FEF2-54CF-9C66-B86E-9056E81A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0"/>
            <a:ext cx="9905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5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D9D5-BABE-CB09-624D-8761C403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D91F4-8955-F9E7-EBF2-3BD6FF772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C1C38-BA6A-FC6F-D40F-8FA50509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0"/>
            <a:ext cx="9905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4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E9FB-EE9A-B216-4173-B9C83442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85C67-B7E6-16D3-709D-20E6162CE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02694-6CE6-D0C1-382A-B95CFA00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0"/>
            <a:ext cx="990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10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E44-B49F-1CD6-A0D3-6D0FC320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53244-8E60-2EEB-30B7-8AD6F322C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2BCBD-FC1E-5321-D5E5-90092EAB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"/>
            <a:ext cx="990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8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5860-560F-4EAA-F380-F359B446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3A373-98BB-4927-DB6C-B6F532F28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B44FF-FD33-FA73-A212-2C5CB61A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0"/>
            <a:ext cx="990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6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NITESH GUJJARI</dc:creator>
  <cp:lastModifiedBy>NITESH GUJJARI</cp:lastModifiedBy>
  <cp:revision>1</cp:revision>
  <dcterms:created xsi:type="dcterms:W3CDTF">2026-02-10T15:19:41Z</dcterms:created>
  <dcterms:modified xsi:type="dcterms:W3CDTF">2026-02-10T15:32:22Z</dcterms:modified>
</cp:coreProperties>
</file>